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8"/>
  </p:notesMasterIdLst>
  <p:sldIdLst>
    <p:sldId id="277" r:id="rId2"/>
    <p:sldId id="258" r:id="rId3"/>
    <p:sldId id="260" r:id="rId4"/>
    <p:sldId id="262" r:id="rId5"/>
    <p:sldId id="261" r:id="rId6"/>
    <p:sldId id="267" r:id="rId7"/>
    <p:sldId id="264" r:id="rId8"/>
    <p:sldId id="268" r:id="rId9"/>
    <p:sldId id="265" r:id="rId10"/>
    <p:sldId id="276" r:id="rId11"/>
    <p:sldId id="270" r:id="rId12"/>
    <p:sldId id="269" r:id="rId13"/>
    <p:sldId id="271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C0110-B12D-47D7-8589-6B7C9A0F48A1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D87B3-3871-40C1-8436-D257DD375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7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vi-VN">
                <a:latin typeface="Arial" panose="020B0604020202020204" pitchFamily="34" charset="0"/>
              </a:rPr>
              <a:t>Võ mmmmmmmmm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vi-VN">
                <a:latin typeface="Arial" panose="020B0604020202020204" pitchFamily="34" charset="0"/>
              </a:rPr>
              <a:t>huihniioio</a:t>
            </a: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54007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DC1D8E-D1D7-422A-8053-A455E2CE139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1283442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6256A-5AA2-4D18-A6BD-1D74210F9AE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8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ADEF-AF09-4B6F-BCEF-91185BEB6DDF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E968-4D13-4CCB-8C31-42839A1E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4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ADEF-AF09-4B6F-BCEF-91185BEB6DDF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E968-4D13-4CCB-8C31-42839A1E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71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ADEF-AF09-4B6F-BCEF-91185BEB6DDF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E968-4D13-4CCB-8C31-42839A1E90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0080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ADEF-AF09-4B6F-BCEF-91185BEB6DDF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E968-4D13-4CCB-8C31-42839A1E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21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ADEF-AF09-4B6F-BCEF-91185BEB6DDF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E968-4D13-4CCB-8C31-42839A1E90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6996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ADEF-AF09-4B6F-BCEF-91185BEB6DDF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E968-4D13-4CCB-8C31-42839A1E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65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ADEF-AF09-4B6F-BCEF-91185BEB6DDF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E968-4D13-4CCB-8C31-42839A1E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30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ADEF-AF09-4B6F-BCEF-91185BEB6DDF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E968-4D13-4CCB-8C31-42839A1E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8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ADEF-AF09-4B6F-BCEF-91185BEB6DDF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E968-4D13-4CCB-8C31-42839A1E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1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ADEF-AF09-4B6F-BCEF-91185BEB6DDF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E968-4D13-4CCB-8C31-42839A1E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ADEF-AF09-4B6F-BCEF-91185BEB6DDF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E968-4D13-4CCB-8C31-42839A1E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ADEF-AF09-4B6F-BCEF-91185BEB6DDF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E968-4D13-4CCB-8C31-42839A1E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0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ADEF-AF09-4B6F-BCEF-91185BEB6DDF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E968-4D13-4CCB-8C31-42839A1E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7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ADEF-AF09-4B6F-BCEF-91185BEB6DDF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E968-4D13-4CCB-8C31-42839A1E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1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ADEF-AF09-4B6F-BCEF-91185BEB6DDF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E968-4D13-4CCB-8C31-42839A1E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9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ADEF-AF09-4B6F-BCEF-91185BEB6DDF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E968-4D13-4CCB-8C31-42839A1E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06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9ADEF-AF09-4B6F-BCEF-91185BEB6DDF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209E968-4D13-4CCB-8C31-42839A1E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7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54"/>
          <p:cNvSpPr>
            <a:spLocks noChangeArrowheads="1" noChangeShapeType="1" noTextEdit="1"/>
          </p:cNvSpPr>
          <p:nvPr/>
        </p:nvSpPr>
        <p:spPr bwMode="auto">
          <a:xfrm>
            <a:off x="3874294" y="5086578"/>
            <a:ext cx="4686300" cy="369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400" kern="10" dirty="0">
                <a:ln w="12700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học Âm nhạc</a:t>
            </a:r>
          </a:p>
        </p:txBody>
      </p:sp>
      <p:grpSp>
        <p:nvGrpSpPr>
          <p:cNvPr id="5123" name="Group 21"/>
          <p:cNvGrpSpPr>
            <a:grpSpLocks/>
          </p:cNvGrpSpPr>
          <p:nvPr/>
        </p:nvGrpSpPr>
        <p:grpSpPr bwMode="auto">
          <a:xfrm rot="16200000">
            <a:off x="120651" y="-120651"/>
            <a:ext cx="2179637" cy="2420938"/>
            <a:chOff x="3936" y="-15"/>
            <a:chExt cx="1817" cy="1788"/>
          </a:xfrm>
        </p:grpSpPr>
        <p:pic>
          <p:nvPicPr>
            <p:cNvPr id="5139" name="Picture 22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" name="Picture 2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1" name="Picture 24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4" name="Group 21"/>
          <p:cNvGrpSpPr>
            <a:grpSpLocks/>
          </p:cNvGrpSpPr>
          <p:nvPr/>
        </p:nvGrpSpPr>
        <p:grpSpPr bwMode="auto">
          <a:xfrm rot="10800000">
            <a:off x="0" y="4749007"/>
            <a:ext cx="2460625" cy="2146300"/>
            <a:chOff x="3936" y="-15"/>
            <a:chExt cx="1817" cy="1788"/>
          </a:xfrm>
        </p:grpSpPr>
        <p:pic>
          <p:nvPicPr>
            <p:cNvPr id="5136" name="Picture 22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Picture 2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Picture 24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5" name="Group 21"/>
          <p:cNvGrpSpPr>
            <a:grpSpLocks/>
          </p:cNvGrpSpPr>
          <p:nvPr/>
        </p:nvGrpSpPr>
        <p:grpSpPr bwMode="auto">
          <a:xfrm>
            <a:off x="9731375" y="-1"/>
            <a:ext cx="2460625" cy="2146300"/>
            <a:chOff x="3936" y="-15"/>
            <a:chExt cx="1817" cy="1788"/>
          </a:xfrm>
        </p:grpSpPr>
        <p:pic>
          <p:nvPicPr>
            <p:cNvPr id="5133" name="Picture 22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2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24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6" name="Group 21"/>
          <p:cNvGrpSpPr>
            <a:grpSpLocks/>
          </p:cNvGrpSpPr>
          <p:nvPr/>
        </p:nvGrpSpPr>
        <p:grpSpPr bwMode="auto">
          <a:xfrm rot="5400000">
            <a:off x="9900375" y="4553639"/>
            <a:ext cx="2179637" cy="2422525"/>
            <a:chOff x="3936" y="-15"/>
            <a:chExt cx="1817" cy="1788"/>
          </a:xfrm>
        </p:grpSpPr>
        <p:pic>
          <p:nvPicPr>
            <p:cNvPr id="5130" name="Picture 22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2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24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19" name="Text Box 71"/>
          <p:cNvSpPr txBox="1">
            <a:spLocks noChangeArrowheads="1"/>
          </p:cNvSpPr>
          <p:nvPr/>
        </p:nvSpPr>
        <p:spPr bwMode="auto">
          <a:xfrm>
            <a:off x="3935359" y="129554"/>
            <a:ext cx="4256088" cy="369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BÌNH KHÁNH</a:t>
            </a:r>
            <a:endParaRPr lang="en-US" altLang="vi-V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8" name="Oval 72"/>
          <p:cNvSpPr>
            <a:spLocks noChangeArrowheads="1"/>
          </p:cNvSpPr>
          <p:nvPr/>
        </p:nvSpPr>
        <p:spPr bwMode="auto">
          <a:xfrm>
            <a:off x="4579544" y="5725915"/>
            <a:ext cx="3017838" cy="3429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 dirty="0">
                <a:latin typeface="Arial" panose="020B0604020202020204" pitchFamily="34" charset="0"/>
              </a:rPr>
              <a:t>Người thực hiện: Huỳnh Quốc Bảo</a:t>
            </a:r>
          </a:p>
        </p:txBody>
      </p:sp>
      <p:pic>
        <p:nvPicPr>
          <p:cNvPr id="5129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59" y="690601"/>
            <a:ext cx="11531996" cy="412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5983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438400" y="685800"/>
            <a:ext cx="762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GAM ĐÔ TRƯỞNG </a:t>
            </a: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2743200" y="2971800"/>
            <a:ext cx="7010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2743200" y="2743200"/>
            <a:ext cx="7010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2743200" y="3200400"/>
            <a:ext cx="7010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2743200" y="2514600"/>
            <a:ext cx="7010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19" name="Picture 7" descr="tre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685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9753600" y="2286000"/>
            <a:ext cx="0" cy="914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 rot="-1432516">
            <a:off x="3951288" y="3417888"/>
            <a:ext cx="323850" cy="2095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2743200" y="3200400"/>
            <a:ext cx="7010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2971800" y="3200400"/>
            <a:ext cx="6781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8305800" y="29718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2743200" y="2286000"/>
            <a:ext cx="701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3886200" y="3522663"/>
            <a:ext cx="45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 rot="-1432516">
            <a:off x="4745038" y="3233738"/>
            <a:ext cx="323850" cy="2095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 rot="-1432516">
            <a:off x="5494338" y="3111500"/>
            <a:ext cx="323850" cy="2095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 rot="-1432516">
            <a:off x="6243638" y="2971800"/>
            <a:ext cx="323850" cy="2095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3330" name="Oval 18"/>
          <p:cNvSpPr>
            <a:spLocks noChangeArrowheads="1"/>
          </p:cNvSpPr>
          <p:nvPr/>
        </p:nvSpPr>
        <p:spPr bwMode="auto">
          <a:xfrm rot="-1432516">
            <a:off x="6929438" y="2860675"/>
            <a:ext cx="323850" cy="2095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 rot="-1432516">
            <a:off x="7666038" y="2732088"/>
            <a:ext cx="323850" cy="2095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" name="Oval 20"/>
          <p:cNvSpPr>
            <a:spLocks noChangeArrowheads="1"/>
          </p:cNvSpPr>
          <p:nvPr/>
        </p:nvSpPr>
        <p:spPr bwMode="auto">
          <a:xfrm rot="-1432516">
            <a:off x="8478838" y="2622550"/>
            <a:ext cx="323850" cy="2095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3333" name="Oval 21"/>
          <p:cNvSpPr>
            <a:spLocks noChangeArrowheads="1"/>
          </p:cNvSpPr>
          <p:nvPr/>
        </p:nvSpPr>
        <p:spPr bwMode="auto">
          <a:xfrm rot="-1432516">
            <a:off x="9088438" y="2503488"/>
            <a:ext cx="323850" cy="2095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2743200" y="5410200"/>
            <a:ext cx="7010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2743200" y="5181600"/>
            <a:ext cx="7010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2743200" y="5638800"/>
            <a:ext cx="7010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2743200" y="4953000"/>
            <a:ext cx="7010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38" name="Picture 26" descr="tre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67200"/>
            <a:ext cx="685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9" name="Line 27"/>
          <p:cNvSpPr>
            <a:spLocks noChangeShapeType="1"/>
          </p:cNvSpPr>
          <p:nvPr/>
        </p:nvSpPr>
        <p:spPr bwMode="auto">
          <a:xfrm flipH="1">
            <a:off x="9753600" y="4724400"/>
            <a:ext cx="0" cy="914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Oval 28"/>
          <p:cNvSpPr>
            <a:spLocks noChangeArrowheads="1"/>
          </p:cNvSpPr>
          <p:nvPr/>
        </p:nvSpPr>
        <p:spPr bwMode="auto">
          <a:xfrm rot="-1432516">
            <a:off x="4071938" y="5856288"/>
            <a:ext cx="323850" cy="2095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>
            <a:off x="2743200" y="5638800"/>
            <a:ext cx="7010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>
            <a:off x="2971800" y="5638800"/>
            <a:ext cx="6781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>
            <a:off x="8305800" y="54102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 flipH="1">
            <a:off x="2743200" y="4724400"/>
            <a:ext cx="701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>
            <a:off x="4006850" y="5961063"/>
            <a:ext cx="45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Oval 34"/>
          <p:cNvSpPr>
            <a:spLocks noChangeArrowheads="1"/>
          </p:cNvSpPr>
          <p:nvPr/>
        </p:nvSpPr>
        <p:spPr bwMode="auto">
          <a:xfrm rot="-1432516">
            <a:off x="5494338" y="5549900"/>
            <a:ext cx="323850" cy="2095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3347" name="Oval 35"/>
          <p:cNvSpPr>
            <a:spLocks noChangeArrowheads="1"/>
          </p:cNvSpPr>
          <p:nvPr/>
        </p:nvSpPr>
        <p:spPr bwMode="auto">
          <a:xfrm rot="-1432516">
            <a:off x="6929438" y="5299075"/>
            <a:ext cx="323850" cy="2095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3348" name="Oval 36"/>
          <p:cNvSpPr>
            <a:spLocks noChangeArrowheads="1"/>
          </p:cNvSpPr>
          <p:nvPr/>
        </p:nvSpPr>
        <p:spPr bwMode="auto">
          <a:xfrm rot="-1432516">
            <a:off x="8686800" y="4941888"/>
            <a:ext cx="323850" cy="2095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1766889" y="217488"/>
            <a:ext cx="8683625" cy="6445250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50000">
                      <a:srgbClr val="66FF33"/>
                    </a:gs>
                    <a:gs pos="100000">
                      <a:schemeClr val="tx1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2590800" y="3840162"/>
            <a:ext cx="77073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          Si  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2667693" y="6107668"/>
            <a:ext cx="77073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Son                      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191649"/>
      </p:ext>
    </p:extLst>
  </p:cSld>
  <p:clrMapOvr>
    <a:masterClrMapping/>
  </p:clrMapOvr>
  <p:transition spd="slow" advTm="82781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19" y="-14709"/>
            <a:ext cx="10515600" cy="33826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1.Ôn TĐN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548640"/>
            <a:ext cx="12192000" cy="6421904"/>
          </a:xfrm>
        </p:spPr>
      </p:pic>
      <p:sp>
        <p:nvSpPr>
          <p:cNvPr id="15" name="Oval 14"/>
          <p:cNvSpPr/>
          <p:nvPr/>
        </p:nvSpPr>
        <p:spPr>
          <a:xfrm>
            <a:off x="1772529" y="2461846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645921" y="2596665"/>
            <a:ext cx="316028" cy="61076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5261318" y="4101902"/>
            <a:ext cx="1244493" cy="4762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677416" y="5084295"/>
            <a:ext cx="1254374" cy="4762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645919" y="1758459"/>
            <a:ext cx="2813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1128303"/>
      </p:ext>
    </p:extLst>
  </p:cSld>
  <p:clrMapOvr>
    <a:masterClrMapping/>
  </p:clrMapOvr>
  <p:transition spd="slow" advTm="2669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0544"/>
          </a:xfrm>
        </p:spPr>
      </p:pic>
      <p:sp>
        <p:nvSpPr>
          <p:cNvPr id="15" name="Oval 14"/>
          <p:cNvSpPr/>
          <p:nvPr/>
        </p:nvSpPr>
        <p:spPr>
          <a:xfrm>
            <a:off x="1772529" y="2461846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45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73331">
        <p:fade/>
      </p:transition>
    </mc:Choice>
    <mc:Fallback>
      <p:transition spd="med" advTm="1733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0" y="1043189"/>
            <a:ext cx="12191999" cy="5814811"/>
            <a:chOff x="0" y="2804694"/>
            <a:chExt cx="9144000" cy="4010436"/>
          </a:xfrm>
        </p:grpSpPr>
        <p:sp>
          <p:nvSpPr>
            <p:cNvPr id="5" name="TextBox 23"/>
            <p:cNvSpPr txBox="1">
              <a:spLocks noChangeArrowheads="1"/>
            </p:cNvSpPr>
            <p:nvPr/>
          </p:nvSpPr>
          <p:spPr bwMode="auto">
            <a:xfrm>
              <a:off x="0" y="2804694"/>
              <a:ext cx="914400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Nhịp nhàng</a:t>
              </a:r>
              <a:endParaRPr lang="vi-VN" altLang="en-US" sz="1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12"/>
            <a:stretch>
              <a:fillRect/>
            </a:stretch>
          </p:blipFill>
          <p:spPr bwMode="auto">
            <a:xfrm>
              <a:off x="0" y="3143247"/>
              <a:ext cx="9144000" cy="3671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627291" y="-52287"/>
            <a:ext cx="7535175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en-US" sz="23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MỘT TRÊN ĐỜI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(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171950" lvl="8" indent="-514350">
              <a:defRPr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71950" lvl="8" indent="-514350">
              <a:defRPr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57550" lvl="6" indent="-514350" algn="ctr"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1419" y="-14709"/>
            <a:ext cx="2584812" cy="33826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.Ôn TĐN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1120461" y="1558250"/>
            <a:ext cx="519515" cy="95373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5780043" y="2094384"/>
            <a:ext cx="904091" cy="41759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9474138" y="3921034"/>
            <a:ext cx="904091" cy="41759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2429385" y="4036947"/>
            <a:ext cx="904091" cy="41759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9066727" y="5847007"/>
            <a:ext cx="1571222" cy="5409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019407" y="959969"/>
            <a:ext cx="2813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830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6005">
        <p:fade/>
      </p:transition>
    </mc:Choice>
    <mc:Fallback>
      <p:transition spd="med" advTm="260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0" y="1043189"/>
            <a:ext cx="12191999" cy="5814811"/>
            <a:chOff x="0" y="2804694"/>
            <a:chExt cx="9144000" cy="4010436"/>
          </a:xfrm>
        </p:grpSpPr>
        <p:sp>
          <p:nvSpPr>
            <p:cNvPr id="5" name="TextBox 23"/>
            <p:cNvSpPr txBox="1">
              <a:spLocks noChangeArrowheads="1"/>
            </p:cNvSpPr>
            <p:nvPr/>
          </p:nvSpPr>
          <p:spPr bwMode="auto">
            <a:xfrm>
              <a:off x="0" y="2804694"/>
              <a:ext cx="914400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Nhịp nhàng</a:t>
              </a:r>
              <a:endParaRPr lang="vi-VN" altLang="en-US" sz="1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12"/>
            <a:stretch>
              <a:fillRect/>
            </a:stretch>
          </p:blipFill>
          <p:spPr bwMode="auto">
            <a:xfrm>
              <a:off x="0" y="3143247"/>
              <a:ext cx="9144000" cy="3671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627291" y="-52287"/>
            <a:ext cx="7535175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en-US" sz="23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MỘT TRÊN ĐỜI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(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171950" lvl="8" indent="-514350">
              <a:defRPr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71950" lvl="8" indent="-514350">
              <a:defRPr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57550" lvl="6" indent="-514350" algn="ctr"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51764"/>
      </p:ext>
    </p:extLst>
  </p:cSld>
  <p:clrMapOvr>
    <a:masterClrMapping/>
  </p:clrMapOvr>
  <p:transition spd="slow" advTm="19436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48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031799"/>
            <a:ext cx="9690159" cy="440763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 theo các nội dung ôn tập.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sau kiểm tra giữa kỳ 2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186518"/>
      </p:ext>
    </p:extLst>
  </p:cSld>
  <p:clrMapOvr>
    <a:masterClrMapping/>
  </p:clrMapOvr>
  <p:transition spd="slow" advTm="5067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`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609601"/>
            <a:ext cx="9144000" cy="5713926"/>
          </a:xfrm>
          <a:gradFill rotWithShape="1">
            <a:gsLst>
              <a:gs pos="0">
                <a:srgbClr val="FF4367"/>
              </a:gs>
              <a:gs pos="50000">
                <a:schemeClr val="bg1"/>
              </a:gs>
              <a:gs pos="100000">
                <a:srgbClr val="FF4367"/>
              </a:gs>
            </a:gsLst>
            <a:lin ang="0" scaled="1"/>
          </a:gradFill>
        </p:spPr>
        <p:txBody>
          <a:bodyPr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1" hangingPunct="1">
              <a:lnSpc>
                <a:spcPct val="145000"/>
              </a:lnSpc>
              <a:buFontTx/>
              <a:buNone/>
              <a:defRPr/>
            </a:pPr>
            <a:endParaRPr lang="en-US" sz="4800" dirty="0"/>
          </a:p>
          <a:p>
            <a:pPr algn="ctr" eaLnBrk="1" hangingPunct="1">
              <a:lnSpc>
                <a:spcPct val="145000"/>
              </a:lnSpc>
              <a:buFontTx/>
              <a:buNone/>
              <a:defRPr/>
            </a:pP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TIẾT HỌC KẾT THÚC</a:t>
            </a:r>
          </a:p>
          <a:p>
            <a:pPr algn="ctr" eaLnBrk="1" hangingPunct="1">
              <a:lnSpc>
                <a:spcPct val="145000"/>
              </a:lnSpc>
              <a:buFontTx/>
              <a:buNone/>
              <a:defRPr/>
            </a:pP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CÁC EM HỌC TỐT</a:t>
            </a:r>
          </a:p>
        </p:txBody>
      </p:sp>
      <p:pic>
        <p:nvPicPr>
          <p:cNvPr id="35844" name="Picture 4" descr="FLOW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9120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FLOW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79120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FLOW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9120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FLOW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79120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 descr="FLOW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91200"/>
            <a:ext cx="1524000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 descr="FLOW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79120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 descr="FLOW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1" descr="FLOW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2" descr="FLOW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13" descr="FLOW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14" descr="FLOW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15" descr="FLOW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54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7820">
        <p14:reveal/>
      </p:transition>
    </mc:Choice>
    <mc:Fallback>
      <p:transition spd="slow" advTm="78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3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3700145" y="3348348"/>
            <a:ext cx="4791710" cy="10664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3175"/>
            <a:ext cx="10668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04375" y="3175"/>
            <a:ext cx="10668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20825" y="5794375"/>
            <a:ext cx="10668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601200" y="5797550"/>
            <a:ext cx="10668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1524000" y="5908676"/>
            <a:ext cx="9144000" cy="949325"/>
            <a:chOff x="-66" y="-104"/>
            <a:chExt cx="5904" cy="598"/>
          </a:xfrm>
        </p:grpSpPr>
        <p:pic>
          <p:nvPicPr>
            <p:cNvPr id="6161" name="Picture 12" descr="photo-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6" y="159"/>
              <a:ext cx="5904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2" name="Rectangle 13"/>
            <p:cNvSpPr>
              <a:spLocks noChangeArrowheads="1"/>
            </p:cNvSpPr>
            <p:nvPr/>
          </p:nvSpPr>
          <p:spPr bwMode="auto">
            <a:xfrm rot="10800000" flipV="1">
              <a:off x="816" y="-104"/>
              <a:ext cx="3936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200" b="1"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56" name="Group 14"/>
          <p:cNvGrpSpPr>
            <a:grpSpLocks/>
          </p:cNvGrpSpPr>
          <p:nvPr/>
        </p:nvGrpSpPr>
        <p:grpSpPr bwMode="auto">
          <a:xfrm>
            <a:off x="1524000" y="-304800"/>
            <a:ext cx="9144000" cy="949325"/>
            <a:chOff x="-66" y="-104"/>
            <a:chExt cx="5904" cy="598"/>
          </a:xfrm>
        </p:grpSpPr>
        <p:pic>
          <p:nvPicPr>
            <p:cNvPr id="6159" name="Picture 15" descr="photo-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6" y="159"/>
              <a:ext cx="5904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 rot="10800000" flipV="1">
              <a:off x="816" y="-104"/>
              <a:ext cx="3936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200" b="1"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57" name="WordArt 4"/>
          <p:cNvSpPr>
            <a:spLocks noChangeArrowheads="1" noChangeShapeType="1" noTextEdit="1"/>
          </p:cNvSpPr>
          <p:nvPr/>
        </p:nvSpPr>
        <p:spPr bwMode="auto">
          <a:xfrm>
            <a:off x="3118125" y="1384248"/>
            <a:ext cx="5639797" cy="94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 NHẠC 8</a:t>
            </a:r>
            <a:endParaRPr lang="en-US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918151"/>
      </p:ext>
    </p:extLst>
  </p:cSld>
  <p:clrMapOvr>
    <a:masterClrMapping/>
  </p:clrMapOvr>
  <p:transition spd="slow" advTm="9996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260649"/>
            <a:ext cx="910850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I. ÔN 2 BÀI HÁT</a:t>
            </a:r>
            <a:endParaRPr lang="en-US" sz="48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ln w="9525">
                <a:solidFill>
                  <a:srgbClr val="FF0000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248" y="1672066"/>
            <a:ext cx="1074098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1.Ôn </a:t>
            </a:r>
            <a:r>
              <a:rPr lang="en-US" sz="48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48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vi-VN" sz="48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823" y="3460082"/>
            <a:ext cx="111252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.Ôn </a:t>
            </a:r>
            <a:r>
              <a:rPr lang="en-US" sz="48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48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!”</a:t>
            </a:r>
            <a:endParaRPr lang="vi-VN" sz="48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89048"/>
      </p:ext>
    </p:extLst>
  </p:cSld>
  <p:clrMapOvr>
    <a:masterClrMapping/>
  </p:clrMapOvr>
  <p:transition spd="slow" advTm="12566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Z1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1524000" y="0"/>
            <a:ext cx="9144000" cy="72390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613026" y="457201"/>
            <a:ext cx="5768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pic>
        <p:nvPicPr>
          <p:cNvPr id="5124" name="Picture 4" descr="M_CLASS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45418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581401" y="1295400"/>
            <a:ext cx="6607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chemeClr val="accent2"/>
                </a:solidFill>
              </a:rPr>
              <a:t>LUYỆN THANH</a:t>
            </a:r>
          </a:p>
        </p:txBody>
      </p:sp>
      <p:sp>
        <p:nvSpPr>
          <p:cNvPr id="319494" name="Text Box 6"/>
          <p:cNvSpPr txBox="1">
            <a:spLocks noChangeArrowheads="1"/>
          </p:cNvSpPr>
          <p:nvPr/>
        </p:nvSpPr>
        <p:spPr bwMode="auto">
          <a:xfrm>
            <a:off x="3111152" y="2565401"/>
            <a:ext cx="543312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Mì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mi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mí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mi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ma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má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ma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604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8597">
        <p:split orient="vert"/>
      </p:transition>
    </mc:Choice>
    <mc:Fallback>
      <p:transition spd="slow" advTm="8859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857" y="-2"/>
            <a:ext cx="7138182" cy="60491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1.Ôn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857" y="520506"/>
            <a:ext cx="2946005" cy="6358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6/8</a:t>
            </a:r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endParaRPr lang="en-US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b="1" i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mơ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dị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luôn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khao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mong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chờ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mùa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xuân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tươi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mang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niềm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hạnh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phúc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148" y="520506"/>
            <a:ext cx="9251852" cy="637969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9934" y="730346"/>
            <a:ext cx="247352" cy="169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518" y="1825274"/>
            <a:ext cx="247352" cy="169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5242" y="2835822"/>
            <a:ext cx="247352" cy="169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2105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5846">
        <p14:reveal/>
      </p:transition>
    </mc:Choice>
    <mc:Fallback>
      <p:transition spd="slow" advTm="458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445639"/>
      </p:ext>
    </p:extLst>
  </p:cSld>
  <p:clrMapOvr>
    <a:masterClrMapping/>
  </p:clrMapOvr>
  <p:transition spd="med" advTm="282002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5710" y="630695"/>
            <a:ext cx="8886289" cy="6227306"/>
          </a:xfr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457097" y="463060"/>
            <a:ext cx="55911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NỔI TRỐNG LÊN CÁC BẠN ƠI !</a:t>
            </a: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690" y="-56272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2.Ôn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Minus 27"/>
          <p:cNvSpPr/>
          <p:nvPr/>
        </p:nvSpPr>
        <p:spPr>
          <a:xfrm>
            <a:off x="6705600" y="4495800"/>
            <a:ext cx="533400" cy="460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5486400" y="5257800"/>
            <a:ext cx="533400" cy="76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90" y="1035706"/>
            <a:ext cx="3357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2/4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213165" y="1947764"/>
            <a:ext cx="2196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-1" y="3056756"/>
            <a:ext cx="312420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54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en-US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9934" y="1243820"/>
            <a:ext cx="247352" cy="169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1654" y="2155877"/>
            <a:ext cx="247352" cy="169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15238" y="3250809"/>
            <a:ext cx="247352" cy="169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9000153"/>
      </p:ext>
    </p:extLst>
  </p:cSld>
  <p:clrMapOvr>
    <a:masterClrMapping/>
  </p:clrMapOvr>
  <p:transition spd="slow" advTm="5139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92369"/>
            <a:ext cx="12191999" cy="6365632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670500" y="83230"/>
            <a:ext cx="55911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NỔI TRỐNG LÊN CÁC BẠN ƠI !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62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66158">
        <p:circle/>
      </p:transition>
    </mc:Choice>
    <mc:Fallback>
      <p:transition spd="slow" advTm="26615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260649"/>
            <a:ext cx="910850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II. ÔN 2 BÀI TĐN</a:t>
            </a:r>
            <a:endParaRPr lang="en-US" sz="48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ln w="9525">
                <a:solidFill>
                  <a:srgbClr val="FF0000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248" y="1672066"/>
            <a:ext cx="1074098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1.Ôn TĐN </a:t>
            </a:r>
            <a:r>
              <a:rPr lang="en-US" sz="48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5: “</a:t>
            </a:r>
            <a:r>
              <a:rPr lang="en-US" sz="48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vi-VN" sz="48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823" y="3460082"/>
            <a:ext cx="111252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.Ôn TĐN </a:t>
            </a:r>
            <a:r>
              <a:rPr lang="en-US" sz="48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6: “</a:t>
            </a:r>
            <a:r>
              <a:rPr lang="en-US" sz="48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vi-VN" sz="48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74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3418">
        <p14:flash/>
      </p:transition>
    </mc:Choice>
    <mc:Fallback>
      <p:transition spd="slow" advTm="134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3|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5.2|1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6.8|5.4|6.3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311</TotalTime>
  <Words>346</Words>
  <Application>Microsoft Office PowerPoint</Application>
  <PresentationFormat>Widescreen</PresentationFormat>
  <Paragraphs>60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Tahoma</vt:lpstr>
      <vt:lpstr>Times New Roman</vt:lpstr>
      <vt:lpstr>Trebuchet MS</vt:lpstr>
      <vt:lpstr>Verdana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1.Ôn bài hát: Khát vọng mùa xuân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1.Ôn TĐN số 5:</vt:lpstr>
      <vt:lpstr>PowerPoint Presentation</vt:lpstr>
      <vt:lpstr>2.Ôn TĐN số 6:</vt:lpstr>
      <vt:lpstr>PowerPoint Presentation</vt:lpstr>
      <vt:lpstr> DẶN DÒ</vt:lpstr>
      <vt:lpstr>`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Huỳnh Diễm My</dc:creator>
  <cp:lastModifiedBy>MyPC</cp:lastModifiedBy>
  <cp:revision>32</cp:revision>
  <dcterms:created xsi:type="dcterms:W3CDTF">2020-04-19T05:47:55Z</dcterms:created>
  <dcterms:modified xsi:type="dcterms:W3CDTF">2022-08-18T03:03:37Z</dcterms:modified>
</cp:coreProperties>
</file>